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32"/>
  </p:handoutMasterIdLst>
  <p:sldIdLst>
    <p:sldId id="325" r:id="rId4"/>
    <p:sldId id="327" r:id="rId6"/>
    <p:sldId id="1615" r:id="rId7"/>
    <p:sldId id="1776" r:id="rId8"/>
    <p:sldId id="1714" r:id="rId9"/>
    <p:sldId id="1715" r:id="rId10"/>
    <p:sldId id="1717" r:id="rId11"/>
    <p:sldId id="1761" r:id="rId12"/>
    <p:sldId id="1718" r:id="rId13"/>
    <p:sldId id="1719" r:id="rId14"/>
    <p:sldId id="1716" r:id="rId15"/>
    <p:sldId id="1722" r:id="rId16"/>
    <p:sldId id="1723" r:id="rId17"/>
    <p:sldId id="1721" r:id="rId18"/>
    <p:sldId id="1720" r:id="rId19"/>
    <p:sldId id="1755" r:id="rId20"/>
    <p:sldId id="1757" r:id="rId21"/>
    <p:sldId id="1756" r:id="rId22"/>
    <p:sldId id="1759" r:id="rId23"/>
    <p:sldId id="1760" r:id="rId24"/>
    <p:sldId id="1758" r:id="rId25"/>
    <p:sldId id="1797" r:id="rId26"/>
    <p:sldId id="1777" r:id="rId27"/>
    <p:sldId id="1778" r:id="rId28"/>
    <p:sldId id="1801" r:id="rId29"/>
    <p:sldId id="1802" r:id="rId30"/>
    <p:sldId id="937" r:id="rId31"/>
  </p:sldIdLst>
  <p:sldSz cx="12192000" cy="6858000"/>
  <p:notesSz cx="6819900" cy="9931400"/>
  <p:embeddedFontLst>
    <p:embeddedFont>
      <p:font typeface="微软雅黑" panose="020B0503020204020204" charset="-122"/>
      <p:regular r:id="rId36"/>
    </p:embeddedFont>
    <p:embeddedFont>
      <p:font typeface="华文细黑" panose="02010600040101010101" pitchFamily="2" charset="-122"/>
      <p:regular r:id="rId37"/>
    </p:embeddedFont>
    <p:embeddedFont>
      <p:font typeface="黑体" panose="02010609060101010101" pitchFamily="49" charset="-122"/>
      <p:regular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  <p:embeddedFont>
      <p:font typeface="Calibri" panose="020F0502020204030204" charset="0"/>
      <p:regular r:id="rId43"/>
      <p:bold r:id="rId44"/>
      <p:italic r:id="rId45"/>
      <p:boldItalic r:id="rId46"/>
    </p:embeddedFont>
    <p:embeddedFont>
      <p:font typeface="华文楷体" panose="02010600040101010101" pitchFamily="2" charset="-122"/>
      <p:regular r:id="rId47"/>
    </p:embeddedFont>
    <p:embeddedFont>
      <p:font typeface="Calibri Light" panose="020F0302020204030204" charset="0"/>
      <p:regular r:id="rId48"/>
      <p:italic r:id="rId4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font" Target="fonts/font14.fntdata"/><Relationship Id="rId48" Type="http://schemas.openxmlformats.org/officeDocument/2006/relationships/font" Target="fonts/font13.fntdata"/><Relationship Id="rId47" Type="http://schemas.openxmlformats.org/officeDocument/2006/relationships/font" Target="fonts/font12.fntdata"/><Relationship Id="rId46" Type="http://schemas.openxmlformats.org/officeDocument/2006/relationships/font" Target="fonts/font11.fntdata"/><Relationship Id="rId45" Type="http://schemas.openxmlformats.org/officeDocument/2006/relationships/font" Target="fonts/font10.fntdata"/><Relationship Id="rId44" Type="http://schemas.openxmlformats.org/officeDocument/2006/relationships/font" Target="fonts/font9.fntdata"/><Relationship Id="rId43" Type="http://schemas.openxmlformats.org/officeDocument/2006/relationships/font" Target="fonts/font8.fntdata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slide" Target="slides/slide1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8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9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0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3.xml"/><Relationship Id="rId2" Type="http://schemas.openxmlformats.org/officeDocument/2006/relationships/image" Target="../media/image28.jpe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4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5.xml"/><Relationship Id="rId2" Type="http://schemas.openxmlformats.org/officeDocument/2006/relationships/image" Target="../media/image31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6.xml"/><Relationship Id="rId2" Type="http://schemas.openxmlformats.org/officeDocument/2006/relationships/image" Target="../media/image32.jpe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7.xml"/><Relationship Id="rId2" Type="http://schemas.openxmlformats.org/officeDocument/2006/relationships/image" Target="../media/image33.jpe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8.xml"/><Relationship Id="rId2" Type="http://schemas.openxmlformats.org/officeDocument/2006/relationships/image" Target="../media/image34.jpe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9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20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1.xml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0.png"/></Relationships>
</file>